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304" r:id="rId5"/>
    <p:sldId id="314" r:id="rId6"/>
    <p:sldId id="308" r:id="rId7"/>
    <p:sldId id="288" r:id="rId8"/>
    <p:sldId id="299" r:id="rId9"/>
    <p:sldId id="310" r:id="rId10"/>
    <p:sldId id="258" r:id="rId11"/>
    <p:sldId id="303" r:id="rId12"/>
    <p:sldId id="301" r:id="rId13"/>
    <p:sldId id="311" r:id="rId14"/>
    <p:sldId id="268" r:id="rId15"/>
    <p:sldId id="312" r:id="rId16"/>
    <p:sldId id="313" r:id="rId17"/>
    <p:sldId id="271" r:id="rId18"/>
    <p:sldId id="296" r:id="rId19"/>
    <p:sldId id="316" r:id="rId20"/>
    <p:sldId id="287" r:id="rId21"/>
    <p:sldId id="283" r:id="rId22"/>
    <p:sldId id="300" r:id="rId23"/>
    <p:sldId id="275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Crack Detection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Vedant Saboo, Jaya Kamal Maddula, Ravi Sri Valluri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OPPORTUNITY TO BUILD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/>
          <a:lstStyle/>
          <a:p>
            <a:r>
              <a:rPr lang="en-ZA" noProof="1"/>
              <a:t>Addressable market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FREEDOM TO INVENT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FEW </a:t>
            </a:r>
          </a:p>
          <a:p>
            <a:r>
              <a:rPr lang="en-ZA" dirty="0"/>
              <a:t>COMPETITORS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architecture companies on the market</a:t>
            </a:r>
          </a:p>
          <a:p>
            <a:r>
              <a:rPr lang="en-ZA" noProof="1"/>
              <a:t>Simple and easy to build, compared to the complex building materials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Roll out drafts to local companies in the region to help establish the product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en-US" dirty="0"/>
              <a:t>Release the drafts to the general public and monitor press and regional market trends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en-US" dirty="0"/>
              <a:t>Gather feedback from architectural firms and commercial business owners to expand availability of the product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135" name="Text Placeholder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Draft plans</a:t>
            </a:r>
            <a:endParaRPr lang="en-ZA" sz="1200" dirty="0"/>
          </a:p>
        </p:txBody>
      </p:sp>
      <p:sp>
        <p:nvSpPr>
          <p:cNvPr id="137" name="Text Placeholder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Run focus groups</a:t>
            </a:r>
            <a:endParaRPr lang="en-ZA" sz="1200" dirty="0"/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May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dirty="0">
                <a:cs typeface="Calibri Light"/>
              </a:rPr>
              <a:t>Gather feedback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  <a:endParaRPr lang="en-ZA" sz="1200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b="1" dirty="0">
                <a:solidFill>
                  <a:schemeClr val="tx1"/>
                </a:solidFill>
                <a:cs typeface="Calibri Light"/>
              </a:rPr>
              <a:t>Regional launch</a:t>
            </a:r>
            <a:endParaRPr lang="en-ZA" sz="1200" b="1" dirty="0">
              <a:solidFill>
                <a:schemeClr val="tx1"/>
              </a:solidFill>
            </a:endParaRPr>
          </a:p>
        </p:txBody>
      </p:sp>
      <p:sp>
        <p:nvSpPr>
          <p:cNvPr id="131" name="Text Placeholder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/>
                </a:solidFill>
              </a:rPr>
              <a:t>July 20XX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Deliver to client</a:t>
            </a:r>
            <a:endParaRPr lang="en-ZA" sz="1200" dirty="0"/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Dec 20XX</a:t>
            </a:r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 a suitable Deep Learning framework which can detect the crack in the image from the dataset.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using energy efficient building methods, we help commercial businesses grow and foster a consumer first mindset. We thrive because of our market knowledge and a great team behind our product. As our CEO says, "Efficiencies will come from proactively transforming how we do business."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36576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building materials continue to be consumer driven, but we're seeing a lapse of availability in the market for these products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25% increase of buildings that are energy efficient proves that there's consumer interest for more green building design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FINANCIALS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2" y="5532210"/>
            <a:ext cx="3657600" cy="822960"/>
          </a:xfrm>
        </p:spPr>
        <p:txBody>
          <a:bodyPr/>
          <a:lstStyle/>
          <a:p>
            <a:r>
              <a:rPr lang="en-US" dirty="0"/>
              <a:t>Commercial architecture sales were up by $10 million in 2020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 dirty="0"/>
              <a:t>Loss of sales by not offering greener alternatives to building materials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USABILITY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6" y="3823727"/>
            <a:ext cx="3657600" cy="1188720"/>
          </a:xfrm>
        </p:spPr>
        <p:txBody>
          <a:bodyPr/>
          <a:lstStyle/>
          <a:p>
            <a:r>
              <a:rPr lang="en-US" dirty="0"/>
              <a:t>Customers want their spaces to be stylish, but also energy efficient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product offers the style and function of traditional commercial spaces, but with a plan for energy 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/>
          <a:p>
            <a:r>
              <a:rPr lang="en-US" dirty="0"/>
              <a:t>Reduce expenses for building electricity and air conditioning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A simple building that gives customers the space they need without the high cost of building maintenance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Only product specifically dedicated to the commercial market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First beautifully designed building that's both stylish and functional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Conducted testing with young business owners in the area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Designed with the help and input of architecture experts in the field 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Simple and quick to build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Creates spaces for community interactions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Reduces carbon footprint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69" name="Content Placeholder 68" descr="Research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We based our research on market trends and commercial sales</a:t>
            </a:r>
          </a:p>
        </p:txBody>
      </p:sp>
      <p:pic>
        <p:nvPicPr>
          <p:cNvPr id="82" name="Content Placeholder 81" descr="Group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energy efficient buildings</a:t>
            </a:r>
          </a:p>
        </p:txBody>
      </p:sp>
      <p:pic>
        <p:nvPicPr>
          <p:cNvPr id="84" name="Content Placeholder 83" descr="Architec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ABSTRACT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Minimalist design and easy to build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5</TotalTime>
  <Words>906</Words>
  <Application>Microsoft Office PowerPoint</Application>
  <PresentationFormat>Widescreen</PresentationFormat>
  <Paragraphs>323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Office Theme</vt:lpstr>
      <vt:lpstr>Crack Detection</vt:lpstr>
      <vt:lpstr>Problem Statement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GROWTH STRATEGY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 Detection</dc:title>
  <dc:creator>MADDULA JAYAKAMAL</dc:creator>
  <cp:lastModifiedBy>MADDULA JAYAKAMAL</cp:lastModifiedBy>
  <cp:revision>2</cp:revision>
  <dcterms:created xsi:type="dcterms:W3CDTF">2023-01-19T14:10:20Z</dcterms:created>
  <dcterms:modified xsi:type="dcterms:W3CDTF">2023-01-19T14:16:09Z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